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BB912C-E3C7-428C-9F1E-D989B301438A}" v="1" dt="2024-10-08T19:49:09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erstock, Sandie" userId="9c48d2c4-d0dd-4a93-a1d3-03f9b49b0e20" providerId="ADAL" clId="{6BBB912C-E3C7-428C-9F1E-D989B301438A}"/>
    <pc:docChg chg="undo custSel modSld">
      <pc:chgData name="Keerstock, Sandie" userId="9c48d2c4-d0dd-4a93-a1d3-03f9b49b0e20" providerId="ADAL" clId="{6BBB912C-E3C7-428C-9F1E-D989B301438A}" dt="2024-10-08T19:49:34.136" v="6" actId="18131"/>
      <pc:docMkLst>
        <pc:docMk/>
      </pc:docMkLst>
      <pc:sldChg chg="modSp mod">
        <pc:chgData name="Keerstock, Sandie" userId="9c48d2c4-d0dd-4a93-a1d3-03f9b49b0e20" providerId="ADAL" clId="{6BBB912C-E3C7-428C-9F1E-D989B301438A}" dt="2024-10-08T19:49:34.136" v="6" actId="18131"/>
        <pc:sldMkLst>
          <pc:docMk/>
          <pc:sldMk cId="467601134" sldId="258"/>
        </pc:sldMkLst>
        <pc:spChg chg="mod">
          <ac:chgData name="Keerstock, Sandie" userId="9c48d2c4-d0dd-4a93-a1d3-03f9b49b0e20" providerId="ADAL" clId="{6BBB912C-E3C7-428C-9F1E-D989B301438A}" dt="2024-10-08T19:49:09.218" v="0" actId="14826"/>
          <ac:spMkLst>
            <pc:docMk/>
            <pc:sldMk cId="467601134" sldId="258"/>
            <ac:spMk id="8" creationId="{F1A33176-5550-3112-8AA8-76404B3D270D}"/>
          </ac:spMkLst>
        </pc:spChg>
        <pc:grpChg chg="mod">
          <ac:chgData name="Keerstock, Sandie" userId="9c48d2c4-d0dd-4a93-a1d3-03f9b49b0e20" providerId="ADAL" clId="{6BBB912C-E3C7-428C-9F1E-D989B301438A}" dt="2024-10-08T19:49:09.218" v="0" actId="14826"/>
          <ac:grpSpMkLst>
            <pc:docMk/>
            <pc:sldMk cId="467601134" sldId="258"/>
            <ac:grpSpMk id="4" creationId="{83DA4E7C-C73E-C972-5117-D3A95E8A4AF9}"/>
          </ac:grpSpMkLst>
        </pc:grpChg>
        <pc:picChg chg="mod modCrop">
          <ac:chgData name="Keerstock, Sandie" userId="9c48d2c4-d0dd-4a93-a1d3-03f9b49b0e20" providerId="ADAL" clId="{6BBB912C-E3C7-428C-9F1E-D989B301438A}" dt="2024-10-08T19:49:34.136" v="6" actId="18131"/>
          <ac:picMkLst>
            <pc:docMk/>
            <pc:sldMk cId="467601134" sldId="258"/>
            <ac:picMk id="7" creationId="{C46C14B2-9EB2-8CF5-35B6-1FB1BB24CA1C}"/>
          </ac:picMkLst>
        </pc:picChg>
      </pc:sldChg>
    </pc:docChg>
  </pc:docChgLst>
</pc:chgInfo>
</file>

<file path=ppt/media/image1.jpeg>
</file>

<file path=ppt/media/image10.jpg>
</file>

<file path=ppt/media/image11.jpg>
</file>

<file path=ppt/media/image12.png>
</file>

<file path=ppt/media/image13.svg>
</file>

<file path=ppt/media/image2.JPG>
</file>

<file path=ppt/media/image3.png>
</file>

<file path=ppt/media/image4.jpe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78C65-DE70-9B03-E049-6C02CAC29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4520B1-274E-EC00-396B-11B8BABA4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B7616-B97A-15EF-11BC-77FCA491D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2F960-9158-B51C-6942-7AFE7AF1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8726A-8A5D-6953-3B61-E210DFF47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5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844C2-3FC2-EFF9-AA60-B6450D4F3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397E4-D3DC-6B7F-0E2B-FAED27ABE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1376C-1237-EFE7-D185-D3DD1A82D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388D5-A80B-8B1A-67B6-5799BFD67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0B2BC-D193-E08E-2E8C-E9018709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81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69C0C8-73E9-53AC-2906-94E8506C7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F677E-D0BC-2251-7E82-BEF3D36CD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A2BF5-01E7-A0D7-495D-9E78B96AB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0BCDC8-B3C2-F614-9744-712F8CDD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44A4B-7A25-4253-62D1-8EA986828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36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9DB52-0E77-484B-CB7C-F2293C640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43952-9221-AE32-4B70-A7D0E3DA1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EBC14-3736-C536-5709-41038F66D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767A1-E1FE-0F24-A903-1AE70B153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1F511-A9D0-0A93-2BF8-6B7380011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05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1A870-24C3-AADE-5A16-A4A27BF0E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2946B-24B5-4E06-D4C9-DF33DD6C20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65A46-1B82-0E80-770C-283099DF6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D4717-18EF-A992-D919-A0D5A6CB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8B3EF-F9CA-1E9A-9A64-A6F7611CD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8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4AE69-53BE-A69C-70F9-B12698B3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849CC-D18F-6ED8-C877-2BE06B512B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74A0F-C31D-FF25-B890-F934F20A6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B85AD-AFD8-601C-4FBD-96DF23018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86E1F-B16C-88D3-40A1-DD5E7AFC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F85BC-DD1F-9F68-5B02-DE44BCBD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28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B05D-0E66-7B92-27DF-096C865F6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8EB38-2E9B-DEAE-E5F4-4BD40AC1C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B616F7-0CAD-28FE-CE2B-52FA4A75B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B55DA-D329-5D5E-E873-5DBBAF103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FD39F4-6230-9287-FDD1-CCB7F39D1F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EF1D3A-A364-6878-0104-F40A5CB8B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10821B-A794-F385-9405-4B288D03B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C5374-A775-220A-0E2E-D6F20BFED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4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9446C-ABAD-0E1B-38B1-6619ADE43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85782-6BAE-F882-CA34-9B1911583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DC9DB-E066-7005-C6C3-2B2DA9ADB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ED7ACC-84E9-C7B6-9B8D-266BF2DB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72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6323E8-B051-8510-BE9D-B9C3C13FD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FDCE83-F222-359E-7A70-454D4D81F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5428A5-5C44-F90A-0754-21AB0D61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31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D050E-4D48-BD03-6C0E-C1F71F36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D9FA8-8F7C-C341-7233-A828BC508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C08BB-37C9-1789-EB30-3AFB60536F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12646-480F-3314-B134-C12DEFDE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FD405-2C50-AE3E-D781-8AF213E8E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F8F58-98F4-AACA-E57A-D88DFF9C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43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256B-3434-F0D6-2AA6-D0813D480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64A64E-C10C-82C9-38CB-2248101D5A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8CAC7-3283-B414-2335-29BF27A32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A2C44-46F3-7B8F-58A9-EBBC6D140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54F90-D171-60EC-9CF8-0D2E73757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25D3F-B393-62E5-F069-E369A989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57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133262-B26F-42ED-E957-43121B73E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51E50-5BCC-51E8-0898-C78E677CC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C6E3C-982F-2894-AD45-BAC80868F3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75617-7540-2D4C-8A2E-A8D911E20140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3309B-BD4C-CA76-EE36-FFC6DE317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253F8-9DD3-33E9-A0DF-4FB55A670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05F05-0CA4-4640-87B3-95148C849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52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7FF0B-869C-A1E6-122E-6442DD18EB8F}"/>
              </a:ext>
            </a:extLst>
          </p:cNvPr>
          <p:cNvSpPr/>
          <p:nvPr/>
        </p:nvSpPr>
        <p:spPr>
          <a:xfrm>
            <a:off x="5228701" y="628632"/>
            <a:ext cx="2079171" cy="2677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CB1B2DE5-6A09-8562-4EC0-38D3A87042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65" t="15780" r="13465" b="13638"/>
          <a:stretch/>
        </p:blipFill>
        <p:spPr>
          <a:xfrm>
            <a:off x="9463004" y="628632"/>
            <a:ext cx="2079172" cy="2677887"/>
          </a:xfrm>
          <a:prstGeom prst="rect">
            <a:avLst/>
          </a:prstGeom>
        </p:spPr>
      </p:pic>
      <p:pic>
        <p:nvPicPr>
          <p:cNvPr id="15" name="Picture 1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F953AC8-0BBD-1478-C4BF-5B912C7E2F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4" t="11861" b="6911"/>
          <a:stretch/>
        </p:blipFill>
        <p:spPr>
          <a:xfrm>
            <a:off x="550819" y="435419"/>
            <a:ext cx="2087081" cy="2677887"/>
          </a:xfrm>
          <a:prstGeom prst="rect">
            <a:avLst/>
          </a:prstGeom>
        </p:spPr>
      </p:pic>
      <p:pic>
        <p:nvPicPr>
          <p:cNvPr id="13" name="Picture 12" descr="A person with long hair and glasses&#10;&#10;Description automatically generated with low confidence">
            <a:extLst>
              <a:ext uri="{FF2B5EF4-FFF2-40B4-BE49-F238E27FC236}">
                <a16:creationId xmlns:a16="http://schemas.microsoft.com/office/drawing/2014/main" id="{FD9DCC03-08B5-8DCD-1EC9-67448DB3E2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4" t="21750" r="10433" b="12684"/>
          <a:stretch/>
        </p:blipFill>
        <p:spPr>
          <a:xfrm>
            <a:off x="435935" y="3352791"/>
            <a:ext cx="2109437" cy="2677887"/>
          </a:xfrm>
          <a:prstGeom prst="rect">
            <a:avLst/>
          </a:prstGeom>
        </p:spPr>
      </p:pic>
      <p:pic>
        <p:nvPicPr>
          <p:cNvPr id="19" name="Picture 18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137262C5-D4B7-8E4F-1655-07F937B1A8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4" r="2276" b="9558"/>
          <a:stretch/>
        </p:blipFill>
        <p:spPr>
          <a:xfrm>
            <a:off x="2727569" y="435418"/>
            <a:ext cx="2109437" cy="2677887"/>
          </a:xfrm>
          <a:prstGeom prst="rect">
            <a:avLst/>
          </a:prstGeom>
        </p:spPr>
      </p:pic>
      <p:pic>
        <p:nvPicPr>
          <p:cNvPr id="21" name="Picture 20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1A7BA86F-6D09-48C6-00A2-1659F94C70E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57" t="5511" r="2296" b="2569"/>
          <a:stretch/>
        </p:blipFill>
        <p:spPr>
          <a:xfrm>
            <a:off x="2727569" y="3352791"/>
            <a:ext cx="2087081" cy="2677887"/>
          </a:xfrm>
          <a:prstGeom prst="rect">
            <a:avLst/>
          </a:prstGeom>
        </p:spPr>
      </p:pic>
      <p:pic>
        <p:nvPicPr>
          <p:cNvPr id="23" name="Picture 2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C1F4B6B0-FE21-5E52-E234-713636BEA22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083" b="10545"/>
          <a:stretch/>
        </p:blipFill>
        <p:spPr>
          <a:xfrm>
            <a:off x="5228701" y="628632"/>
            <a:ext cx="2079171" cy="2677887"/>
          </a:xfrm>
          <a:prstGeom prst="rect">
            <a:avLst/>
          </a:prstGeom>
        </p:spPr>
      </p:pic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2655F984-56C6-C8E8-73B2-17D798C65F9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0031"/>
          <a:stretch/>
        </p:blipFill>
        <p:spPr>
          <a:xfrm>
            <a:off x="7345852" y="628632"/>
            <a:ext cx="2079172" cy="2677887"/>
          </a:xfrm>
          <a:prstGeom prst="rect">
            <a:avLst/>
          </a:prstGeom>
        </p:spPr>
      </p:pic>
      <p:pic>
        <p:nvPicPr>
          <p:cNvPr id="6" name="Picture 5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41F0C56E-927A-45B2-ECA3-EDFCD0282B4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474" t="10708" r="17793" b="6216"/>
          <a:stretch/>
        </p:blipFill>
        <p:spPr>
          <a:xfrm>
            <a:off x="5528452" y="3551482"/>
            <a:ext cx="2079171" cy="2677887"/>
          </a:xfrm>
          <a:prstGeom prst="rect">
            <a:avLst/>
          </a:prstGeom>
        </p:spPr>
      </p:pic>
      <p:pic>
        <p:nvPicPr>
          <p:cNvPr id="5" name="Picture 4" descr="Two people standing next to a sign&#10;&#10;Description automatically generated with medium confidence">
            <a:extLst>
              <a:ext uri="{FF2B5EF4-FFF2-40B4-BE49-F238E27FC236}">
                <a16:creationId xmlns:a16="http://schemas.microsoft.com/office/drawing/2014/main" id="{45732695-A163-7AE7-00FE-C1E3909E792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8508" t="19797" r="90" b="9271"/>
          <a:stretch/>
        </p:blipFill>
        <p:spPr>
          <a:xfrm>
            <a:off x="5528452" y="3551482"/>
            <a:ext cx="2084055" cy="2677886"/>
          </a:xfrm>
          <a:prstGeom prst="rect">
            <a:avLst/>
          </a:prstGeom>
        </p:spPr>
      </p:pic>
      <p:pic>
        <p:nvPicPr>
          <p:cNvPr id="7" name="Picture 6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B95F5F40-CC08-4EE1-F34B-90E2B8A9BFB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6204" t="10826" r="15657" b="23012"/>
          <a:stretch/>
        </p:blipFill>
        <p:spPr>
          <a:xfrm>
            <a:off x="5528452" y="3551481"/>
            <a:ext cx="2095988" cy="267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1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3DA4E7C-C73E-C972-5117-D3A95E8A4AF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46C14B2-9EB2-8CF5-35B6-1FB1BB24C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2138" b="2138"/>
            <a:stretch/>
          </p:blipFill>
          <p:spPr>
            <a:xfrm>
              <a:off x="3623946" y="956945"/>
              <a:ext cx="4944107" cy="4944110"/>
            </a:xfrm>
            <a:custGeom>
              <a:avLst/>
              <a:gdLst/>
              <a:ahLst/>
              <a:cxnLst/>
              <a:rect l="l" t="t" r="r" b="b"/>
              <a:pathLst>
                <a:path w="4627646" h="4627648">
                  <a:moveTo>
                    <a:pt x="2313823" y="0"/>
                  </a:moveTo>
                  <a:cubicBezTo>
                    <a:pt x="3591712" y="0"/>
                    <a:pt x="4627646" y="1035934"/>
                    <a:pt x="4627646" y="2313824"/>
                  </a:cubicBezTo>
                  <a:cubicBezTo>
                    <a:pt x="4627646" y="3591714"/>
                    <a:pt x="3591712" y="4627648"/>
                    <a:pt x="2313823" y="4627648"/>
                  </a:cubicBezTo>
                  <a:cubicBezTo>
                    <a:pt x="1035934" y="4627648"/>
                    <a:pt x="0" y="3591714"/>
                    <a:pt x="0" y="2313824"/>
                  </a:cubicBezTo>
                  <a:cubicBezTo>
                    <a:pt x="0" y="1035934"/>
                    <a:pt x="1035934" y="0"/>
                    <a:pt x="2313823" y="0"/>
                  </a:cubicBezTo>
                  <a:close/>
                </a:path>
              </a:pathLst>
            </a:cu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1A33176-5550-3112-8AA8-76404B3D270D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760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CB443FA-E7E4-3063-780F-079B5170C7B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74E5530-827B-126C-2E51-B33BAA27697D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F1A33176-5550-3112-8AA8-76404B3D270D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7B196276-B4A8-7717-9FD1-8B02BEECCB7F}"/>
                  </a:ext>
                </a:extLst>
              </p:cNvPr>
              <p:cNvSpPr/>
              <p:nvPr/>
            </p:nvSpPr>
            <p:spPr>
              <a:xfrm>
                <a:off x="3623946" y="956945"/>
                <a:ext cx="4944107" cy="4944109"/>
              </a:xfrm>
              <a:prstGeom prst="ellipse">
                <a:avLst/>
              </a:prstGeom>
              <a:noFill/>
              <a:ln w="3810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4D31016-E752-93EA-F7F3-648EA4EAC237}"/>
                  </a:ext>
                </a:extLst>
              </p:cNvPr>
              <p:cNvSpPr txBox="1"/>
              <p:nvPr/>
            </p:nvSpPr>
            <p:spPr>
              <a:xfrm>
                <a:off x="4927189" y="3878952"/>
                <a:ext cx="233762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800" dirty="0">
                    <a:solidFill>
                      <a:schemeClr val="bg1">
                        <a:lumMod val="50000"/>
                      </a:schemeClr>
                    </a:solidFill>
                    <a:latin typeface="Stencil" panose="040409050D0802020404" pitchFamily="82" charset="0"/>
                    <a:cs typeface="Aharoni" panose="020F0502020204030204" pitchFamily="2" charset="-79"/>
                  </a:rPr>
                  <a:t>PHOTO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73BC145-1F31-D360-8EB9-B8CBC668F0D2}"/>
                  </a:ext>
                </a:extLst>
              </p:cNvPr>
              <p:cNvSpPr txBox="1"/>
              <p:nvPr/>
            </p:nvSpPr>
            <p:spPr>
              <a:xfrm>
                <a:off x="4702277" y="4603646"/>
                <a:ext cx="278744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bg1">
                        <a:lumMod val="50000"/>
                      </a:schemeClr>
                    </a:solidFill>
                    <a:latin typeface="Boucherie Block" panose="020F0502020204030204" pitchFamily="2" charset="0"/>
                    <a:cs typeface="Aharoni" panose="020F0502020204030204" pitchFamily="2" charset="-79"/>
                  </a:rPr>
                  <a:t>COMING SOON</a:t>
                </a:r>
              </a:p>
            </p:txBody>
          </p:sp>
        </p:grpSp>
        <p:pic>
          <p:nvPicPr>
            <p:cNvPr id="12" name="Graphic 11" descr="Camera with solid fill">
              <a:extLst>
                <a:ext uri="{FF2B5EF4-FFF2-40B4-BE49-F238E27FC236}">
                  <a16:creationId xmlns:a16="http://schemas.microsoft.com/office/drawing/2014/main" id="{57D0475D-58BB-D7ED-1481-3D3D5A865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444096" y="1050656"/>
              <a:ext cx="3277504" cy="32775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978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110E9EF-CC66-CE21-012D-7BA125A51798}"/>
              </a:ext>
            </a:extLst>
          </p:cNvPr>
          <p:cNvGrpSpPr/>
          <p:nvPr/>
        </p:nvGrpSpPr>
        <p:grpSpPr>
          <a:xfrm>
            <a:off x="3665702" y="1050656"/>
            <a:ext cx="4572000" cy="4572000"/>
            <a:chOff x="3665702" y="1050656"/>
            <a:chExt cx="4572000" cy="45720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CB443FA-E7E4-3063-780F-079B5170C7BC}"/>
                </a:ext>
              </a:extLst>
            </p:cNvPr>
            <p:cNvGrpSpPr/>
            <p:nvPr/>
          </p:nvGrpSpPr>
          <p:grpSpPr>
            <a:xfrm>
              <a:off x="4111310" y="1050656"/>
              <a:ext cx="3743845" cy="4157281"/>
              <a:chOff x="4210925" y="1050656"/>
              <a:chExt cx="3743845" cy="4157281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874E5530-827B-126C-2E51-B33BAA27697D}"/>
                  </a:ext>
                </a:extLst>
              </p:cNvPr>
              <p:cNvGrpSpPr/>
              <p:nvPr/>
            </p:nvGrpSpPr>
            <p:grpSpPr>
              <a:xfrm>
                <a:off x="4210925" y="3846221"/>
                <a:ext cx="3743845" cy="1361716"/>
                <a:chOff x="4210925" y="3846221"/>
                <a:chExt cx="3743845" cy="1361716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4D31016-E752-93EA-F7F3-648EA4EAC237}"/>
                    </a:ext>
                  </a:extLst>
                </p:cNvPr>
                <p:cNvSpPr txBox="1"/>
                <p:nvPr/>
              </p:nvSpPr>
              <p:spPr>
                <a:xfrm>
                  <a:off x="4210925" y="3846221"/>
                  <a:ext cx="3743845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800" dirty="0">
                      <a:solidFill>
                        <a:schemeClr val="bg1">
                          <a:lumMod val="50000"/>
                        </a:schemeClr>
                      </a:solidFill>
                      <a:latin typeface="Stencil" panose="040409050D0802020404" pitchFamily="82" charset="0"/>
                      <a:cs typeface="Aharoni" panose="020F0502020204030204" pitchFamily="2" charset="-79"/>
                    </a:rPr>
                    <a:t>New </a:t>
                  </a:r>
                  <a:r>
                    <a:rPr lang="en-US" sz="4800" dirty="0" err="1">
                      <a:solidFill>
                        <a:schemeClr val="bg1">
                          <a:lumMod val="50000"/>
                        </a:schemeClr>
                      </a:solidFill>
                      <a:latin typeface="Stencil" panose="040409050D0802020404" pitchFamily="82" charset="0"/>
                      <a:cs typeface="Aharoni" panose="020F0502020204030204" pitchFamily="2" charset="-79"/>
                    </a:rPr>
                    <a:t>StUdY</a:t>
                  </a:r>
                  <a:endParaRPr lang="en-US" sz="4800" dirty="0">
                    <a:solidFill>
                      <a:schemeClr val="bg1">
                        <a:lumMod val="50000"/>
                      </a:schemeClr>
                    </a:solidFill>
                    <a:latin typeface="Stencil" panose="040409050D0802020404" pitchFamily="82" charset="0"/>
                    <a:cs typeface="Aharoni" panose="020F0502020204030204" pitchFamily="2" charset="-79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B73BC145-1F31-D360-8EB9-B8CBC668F0D2}"/>
                    </a:ext>
                  </a:extLst>
                </p:cNvPr>
                <p:cNvSpPr txBox="1"/>
                <p:nvPr/>
              </p:nvSpPr>
              <p:spPr>
                <a:xfrm>
                  <a:off x="4702277" y="4561606"/>
                  <a:ext cx="2787445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Boucherie Block" panose="020F0502020204030204" pitchFamily="2" charset="0"/>
                      <a:cs typeface="Aharoni" panose="020F0502020204030204" pitchFamily="2" charset="-79"/>
                    </a:rPr>
                    <a:t>COMING SOON</a:t>
                  </a:r>
                </a:p>
              </p:txBody>
            </p:sp>
          </p:grpSp>
          <p:pic>
            <p:nvPicPr>
              <p:cNvPr id="12" name="Graphic 11" descr="Camera with solid fill">
                <a:extLst>
                  <a:ext uri="{FF2B5EF4-FFF2-40B4-BE49-F238E27FC236}">
                    <a16:creationId xmlns:a16="http://schemas.microsoft.com/office/drawing/2014/main" id="{57D0475D-58BB-D7ED-1481-3D3D5A865C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444096" y="1050656"/>
                <a:ext cx="3277504" cy="3277504"/>
              </a:xfrm>
              <a:prstGeom prst="rect">
                <a:avLst/>
              </a:prstGeom>
            </p:spPr>
          </p:pic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2DD6D6E-4DF0-1E93-B70F-A4378ED014B1}"/>
                </a:ext>
              </a:extLst>
            </p:cNvPr>
            <p:cNvSpPr/>
            <p:nvPr/>
          </p:nvSpPr>
          <p:spPr>
            <a:xfrm>
              <a:off x="3665702" y="1050656"/>
              <a:ext cx="4572000" cy="4572000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5952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7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Boucherie Block</vt:lpstr>
      <vt:lpstr>Calibri</vt:lpstr>
      <vt:lpstr>Calibri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Keerstock, Sandie</dc:creator>
  <cp:lastModifiedBy>Keerstock, Sandie</cp:lastModifiedBy>
  <cp:revision>12</cp:revision>
  <dcterms:created xsi:type="dcterms:W3CDTF">2022-10-31T19:28:35Z</dcterms:created>
  <dcterms:modified xsi:type="dcterms:W3CDTF">2024-10-08T19:49:41Z</dcterms:modified>
</cp:coreProperties>
</file>

<file path=docProps/thumbnail.jpeg>
</file>